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0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şi cum? (canon)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651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Când şi cum? Când şi cum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Ne-om revedea din nou de-acum?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4340</TotalTime>
  <Words>28</Words>
  <Application>Microsoft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850</cp:revision>
  <dcterms:created xsi:type="dcterms:W3CDTF">2013-10-07T13:04:08Z</dcterms:created>
  <dcterms:modified xsi:type="dcterms:W3CDTF">2013-10-25T10:06:29Z</dcterms:modified>
  <cp:contentStatus>test</cp:contentStatus>
</cp:coreProperties>
</file>