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Scump Isuse, fă-ne azi!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652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0"/>
            <a:ext cx="7696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Scump Isuse, fă-ne azi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simţim iubirea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să n-o putem uita,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Veşnic să umblăm în ea: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iubire toţi să fim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ca fraţii să trăim.</a:t>
            </a:r>
            <a:endParaRPr lang="pt-BR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652/920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0"/>
            <a:ext cx="7696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 ca şi acest sfânt act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chiar Tu l-ai întocmit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ne-aducă-aminte azi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Cât de mult Te-ai umilit: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un serv, pe servi, plecat,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picioare ai spălat…</a:t>
            </a:r>
            <a:endParaRPr lang="pt-BR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652/920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0"/>
            <a:ext cx="7696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Toate-n cer şi pe pământ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Au fost date lui Hristos,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Va trăi în veci cu El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 cel drept credincios.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 la fel de umilit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şi El va fi mărit!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652/920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4341</TotalTime>
  <Words>127</Words>
  <Application>Microsoft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851</cp:revision>
  <dcterms:created xsi:type="dcterms:W3CDTF">2013-10-07T13:04:08Z</dcterms:created>
  <dcterms:modified xsi:type="dcterms:W3CDTF">2013-10-25T10:07:38Z</dcterms:modified>
  <cp:contentStatus>test</cp:contentStatus>
</cp:coreProperties>
</file>