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Clipe solemne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Clipe solemne astăzi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ne-amintesc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divină dată pe Calvar,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Preţul plătit de Regele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Golgota, culme şi-al iubirii far.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Clipe solemne astăzi ne vorbesc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Firea cea veche să ne-o răstignim,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Răul din inimi, tot ce-i pământesc,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Piară pe veci şi-n pace să trăim!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Haina dreptăţii dată de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Albă ca neaua, s-o păstrez mereu;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Legii divine vreau să-i fiu supus,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rămân un fiu de Dumnezeu!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4403</TotalTime>
  <Words>102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858</cp:revision>
  <dcterms:created xsi:type="dcterms:W3CDTF">2013-10-07T13:04:08Z</dcterms:created>
  <dcterms:modified xsi:type="dcterms:W3CDTF">2013-10-25T11:09:35Z</dcterms:modified>
  <cp:contentStatus>test</cp:contentStatus>
</cp:coreProperties>
</file>