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Câtă iubire,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câtă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jertfire!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654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 iubire, câtă jertfire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revarsă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Haruri divine, daruri depline,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de la Domnul, Cel Preasfânt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iubirii, jertfa Fiului,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N-avem cuvinte-a cânta slava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jertfirii, slava Tatălui,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’nălţată slava Ta!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Câtă-ndurare, câtă iertare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ne-a dat prin jertfa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Graiul iubirii, glasul jertfirii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Cheamă şi azi la Golgota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iubirii, jertfa Fiului,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N-avem cuvinte-a cânta slava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jertfirii, slava Tatălui,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’nălţată slava Ta!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Jertfă deplină, drum de lumină,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Spală-mă azi să fiu curat;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Haina dreptăţii, darul vieţii,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doresc să fiu salvat!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iubirii, jertfa Fiului,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N-avem cuvinte-a cânta slava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jertfirii, slava Tatălui,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’nălţată slava Ta!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4411</TotalTime>
  <Words>173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859</cp:revision>
  <dcterms:created xsi:type="dcterms:W3CDTF">2013-10-07T13:04:08Z</dcterms:created>
  <dcterms:modified xsi:type="dcterms:W3CDTF">2013-10-27T08:35:22Z</dcterms:modified>
  <cp:contentStatus>test</cp:contentStatus>
</cp:coreProperties>
</file>