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1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Pierdută-n umbra morţii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655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Pierdută-n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umbra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morţii,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 rătăcea,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când Nădejdea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vieţii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cruce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stingea…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Dorind în noi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nască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slavei Paradis,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ca jertfă sfântă, stătea-ntre cer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şi-abis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dezbrăcat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lumii Creator,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trupul frânt pe cruce,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Robul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tuturor…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mila-I ne-nţeleasă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răsună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veac: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„O, iartă-i, sfinte Tată, căci ei nu ştiu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fac!”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răstignită în suflet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azi, la Cina sfântă, văd harul nepătruns,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mila ce se pleacă spre rugăciunea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dragostea supremă cu care voi cina!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4419</TotalTime>
  <Words>36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860</cp:revision>
  <dcterms:created xsi:type="dcterms:W3CDTF">2013-10-07T13:04:08Z</dcterms:created>
  <dcterms:modified xsi:type="dcterms:W3CDTF">2013-10-27T08:43:22Z</dcterms:modified>
  <cp:contentStatus>test</cp:contentStatus>
</cp:coreProperties>
</file>