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Frate drag, întinde mâna!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658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Frate drag, întinde mâna,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Iartă-mă, căci ţi-am greşit!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Recunosc a mea purtare,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Ştiu că te-am nedreptăţit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Vreau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ştiu că m-ai iertat,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din nou curat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fost plin de nerăbdare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gânduri rele, plin…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să-mi cer acum iertare,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Înaintea ta eu 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Vreau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ştiu că m-ai iertat,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din nou curat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Rog pe Domnul să mă ierte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tot ce am greşit,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scape din ispite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nu mai fiu orbit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Vreau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ştiu că m-ai iertat,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din nou curat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4427</TotalTime>
  <Words>143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863</cp:revision>
  <dcterms:created xsi:type="dcterms:W3CDTF">2013-10-07T13:04:08Z</dcterms:created>
  <dcterms:modified xsi:type="dcterms:W3CDTF">2013-10-27T08:51:11Z</dcterms:modified>
  <cp:contentStatus>test</cp:contentStatus>
</cp:coreProperties>
</file>