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Nu-i decât o Stâncă 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decât o Stâncă vie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Care-nfruntă vijelii!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Ieri şi azi şi-n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 şi nu se va clinti: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Hristos, e Stânca vie,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pe El noi vom clădi!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predăm această 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sfinţeşti şi s-o-ntăreşti;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lumina ei aleasă,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să-Ţi preamăreşti!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mereu să ne-amintească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Locuinţele cereşti!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Una suntem în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Capul nostru e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toţi dintr-o sămânţă,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nu e mai prejos…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cântări de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Facem Templul luminos!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Tău să Se-odihnească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cei din casa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 de har să ne-ntărească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a umbla;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curând să fim acasă,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4432</TotalTime>
  <Words>150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866</cp:revision>
  <dcterms:created xsi:type="dcterms:W3CDTF">2013-10-07T13:04:08Z</dcterms:created>
  <dcterms:modified xsi:type="dcterms:W3CDTF">2013-10-27T08:56:45Z</dcterms:modified>
  <cp:contentStatus>test</cp:contentStatus>
</cp:coreProperties>
</file>