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Îţi închinăm locaşul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662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închinăm locaşul pe care l-am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zidit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Părinte-al veşniciei şi Tată preaiubit!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casa păcii şi-a mântuirii stea,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plin de îndurare să locuieşti în 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locaşul,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ai creat Edenul şi dorul de senin,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Rege al iubirii, 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apleci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inimile noastre 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locuieşti,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Sfinţeşte Tu, locaşul,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Spirit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divin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Ţi-aducem mulţumire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primim;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noastră mângâiere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Tu,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Ta să fie casa, rămâi şi ne condu!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consacrăm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locaşul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tot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avem,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Dumnezeul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nostru,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Ţie 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predăm;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calea către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ceruri avem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singur dor: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pregătim mireasă, un credincios </a:t>
            </a: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popor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4437</TotalTime>
  <Words>51</Words>
  <Application>Microsoft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867</cp:revision>
  <dcterms:created xsi:type="dcterms:W3CDTF">2013-10-07T13:04:08Z</dcterms:created>
  <dcterms:modified xsi:type="dcterms:W3CDTF">2013-10-27T09:01:28Z</dcterms:modified>
  <cp:contentStatus>test</cp:contentStatus>
</cp:coreProperties>
</file>