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1" r:id="rId3"/>
    <p:sldId id="272" r:id="rId4"/>
    <p:sldId id="273" r:id="rId5"/>
    <p:sldId id="274" r:id="rId6"/>
    <p:sldId id="275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Ţi-aducem,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Doamne-aceşti copii!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664a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Ţi-aducem, Doamne-acest copil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binecuvântezi,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mâna Ta un cer senin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Deasupra lui s-aşezi! 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664a/920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Păstrează-l Tu, în grija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crească-n har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Curat, cu toată inima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Iubind pe Dumnezeu!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664a/920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I-ndreaptă ochii către cer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Să-nvingă lumea 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Să-nveţe-al dragostei mister,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Tine-a Te urma!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664a/920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Trimite, Doamne, îngeri buni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poarte, iubitor,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cerul plin de mari minuni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fii al lui Păstor!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664a/920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binecuvântarea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Zideşte-ne deplin,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fim, când Tu ne vei chema,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Tine-n veci! Amin.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664a/920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4548</TotalTime>
  <Words>133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870</cp:revision>
  <dcterms:created xsi:type="dcterms:W3CDTF">2013-10-07T13:04:08Z</dcterms:created>
  <dcterms:modified xsi:type="dcterms:W3CDTF">2013-10-27T11:02:23Z</dcterms:modified>
  <cp:contentStatus>test</cp:contentStatus>
</cp:coreProperties>
</file>