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2" r:id="rId3"/>
    <p:sldId id="273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masă e totul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frumos aşezat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665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masă e totul frumos aşezat!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Gustaţi cu plăcere ce Domnul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Veniţi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gustaţi cât de bun e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tot ce e bun se coboară de 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fel Se-ngrijeşte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flori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furnici;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Izvorul adapă pe mari şi pe mici.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Veniţi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gustaţi cât de bun e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tot ce e bun se coboară de 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4554</TotalTime>
  <Words>35</Words>
  <Application>Microsoft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872</cp:revision>
  <dcterms:created xsi:type="dcterms:W3CDTF">2013-10-07T13:04:08Z</dcterms:created>
  <dcterms:modified xsi:type="dcterms:W3CDTF">2013-10-27T11:08:23Z</dcterms:modified>
  <cp:contentStatus>test</cp:contentStatus>
</cp:coreProperties>
</file>