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Bate ceasul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vremii</a:t>
            </a:r>
          </a:p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(canon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)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Bate ceasul vremii: Bing, bang,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bing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bang!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grăbeşte: Tic-tac,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tic-tac,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tic-tac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tic-tac,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ziua judecăţii!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vino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te-ascunde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4555</TotalTime>
  <Words>22</Words>
  <Application>Microsoft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873</cp:revision>
  <dcterms:created xsi:type="dcterms:W3CDTF">2013-10-07T13:04:08Z</dcterms:created>
  <dcterms:modified xsi:type="dcterms:W3CDTF">2013-10-27T11:09:32Z</dcterms:modified>
  <cp:contentStatus>test</cp:contentStatus>
</cp:coreProperties>
</file>