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3384" y="-1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1/24/2015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870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1/24/2015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6846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Ferice casa!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667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Ferice casa unde Tu, Isuse,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Eşti Musafirul cel mai bun venit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Tu vii cu binecuvântări nespuse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viaţa celor care Te-au primit!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casa unde toţi aşteaptă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Porunca Ta sau blândul Tău îndemn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tot pasul către Tine-ndreaptă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 ochiul, aşteptând un semn.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Ferice casa unde soţ, soţie,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Tine, Doamne-un spirit sunt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şi-un gând,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Şi-având iubirea Ta drept chezăşie,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Deplin uniţi în noua viaţă sunt,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unde amândoi mereu cu Tine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greu şi-n bine dornici se unesc,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le eşti nădejdea de mai bine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Şi-n Tine tot mai mult ei se iubesc!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Ferice casa unde copilaşul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rugăciune zilnic Ţi-e adus,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Tu să-l aperi, 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tot pasul,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Prieten bun al celor mici,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unde toţi cu dragoste aleargă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să asculte sfatul Tău curat,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mici să-nveţe-n adevăr să meargă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Sub jugul Tău cel lesne de purtat!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09600" y="0"/>
            <a:ext cx="8534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 casa unde bucuria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Tine toţi o-mpart întâi şi-ntâi,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în dureri tot Tu eşti doctoria,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Tu pe toţi îi vindeci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şi-i mângâi!…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Ferice-apoi când la sfârşit de cale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pregătiţi privesc cu dor nespus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marea zi a revenirii Tale,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Tu să-i iei la Tine, scump Isus!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4562</TotalTime>
  <Words>134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azsverona</cp:lastModifiedBy>
  <cp:revision>875</cp:revision>
  <dcterms:created xsi:type="dcterms:W3CDTF">2013-10-07T13:04:08Z</dcterms:created>
  <dcterms:modified xsi:type="dcterms:W3CDTF">2015-01-24T11:16:32Z</dcterms:modified>
  <cp:contentStatus>test</cp:contentStatus>
</cp:coreProperties>
</file>