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Revarsă, Doamne,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pace şi iubire!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Revarsă, Doamne, pace şi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fiecare casă de creştin,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vieţuim în bună învoire,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strălucirea unui cer senin!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fiecare inimă să bată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Iubire, har şi adevăr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fie, prin puterea-Ţi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colţ de paradis orice cămin!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Alungă tot ce încă ne mai doare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egoismul firii omeneşti…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dă un duh de pace şi iertare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iubirea Ta să ne uneşti!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mulţumim că Tu ne-ai dat familii,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mulţumim că ne simţim iubiţi!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 şi-n ziua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Părinţi, copii să-Ţi cânte fericiţi!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4561</TotalTime>
  <Words>137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876</cp:revision>
  <dcterms:created xsi:type="dcterms:W3CDTF">2013-10-07T13:04:08Z</dcterms:created>
  <dcterms:modified xsi:type="dcterms:W3CDTF">2013-10-27T11:14:48Z</dcterms:modified>
  <cp:contentStatus>test</cp:contentStatus>
</cp:coreProperties>
</file>