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zori edenici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zori edenici, Tată,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Coboară, Te rugăm!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capăt de cărare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 Te aşteptăm.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nu ne vom ascunde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Tu ne chemi în zori,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alerga pe cale,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Tine-ncrezători.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ceasul consacrării,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rugă-ngenuncheaţi,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har dorim, Părinte,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încununaţi;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voia Ta vom face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vieţii noastre drum,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Tu, din noi, unelte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faci, Părinte bun.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Lumină din lumină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har din har să dăm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stele în cunună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Mulţime s-adunăm;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Şi-apoi, la nunta slavei,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cei aleşi ai Tăi,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sfânta bucurie,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aflăm şi noi.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4562</TotalTime>
  <Words>141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877</cp:revision>
  <dcterms:created xsi:type="dcterms:W3CDTF">2013-10-07T13:04:08Z</dcterms:created>
  <dcterms:modified xsi:type="dcterms:W3CDTF">2013-10-27T11:16:10Z</dcterms:modified>
  <cp:contentStatus>test</cp:contentStatus>
</cp:coreProperties>
</file>