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Eşti pe calea mântuirii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pe calea mântuirii,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copiii unde-ţi sunt?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Vrei să-i laşi pradă pieirii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Rătăcind pe-acest pământ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părinţi, vă luaţi copiii,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de Domnul v-au fost daţi,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izvorul mântuirii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întoarceţi vă luptaţi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 nu şed copiii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tine, mamă-acum?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 în vadul lumii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un loc aşa de bun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părinţi, vă luaţi copiii,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de Domnul v-au fost daţi,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izvorul mântuirii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întoarceţi vă luptaţi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te afli-n casa păcii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eşti foarte fericit,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copilul tău, creştine,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în lume-i rătăcit.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părinţi, vă luaţi copiii,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de Domnul v-au fost daţi,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izvorul mântuirii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întoarceţi vă luptaţi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vorbiţi-le degrabă,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Plângeţi azi şi vă rugaţi,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Calea bună ei s-aleagă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cer cu ei să staţi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părinţi, vă luaţi copiii,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de Domnul v-au fost daţi,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izvorul mântuirii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întoarceţi vă luptaţi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4566</TotalTime>
  <Words>215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878</cp:revision>
  <dcterms:created xsi:type="dcterms:W3CDTF">2013-10-07T13:04:08Z</dcterms:created>
  <dcterms:modified xsi:type="dcterms:W3CDTF">2013-10-27T12:53:02Z</dcterms:modified>
  <cp:contentStatus>test</cp:contentStatus>
</cp:coreProperties>
</file>