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4" r:id="rId5"/>
    <p:sldId id="275" r:id="rId6"/>
    <p:sldId id="27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Fiul meu,* niciodată nu uita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672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meu,* niciodată nu uita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sfatul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meu!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(:Chibzuinţa să-ţi placă: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te-atinge de rău!:)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meu,* ia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povaţă,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scrie-o-n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inima 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(:Dumnezeu îţi dă viaţă când iubeşti Legea Sa!:)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meu,* în credinţă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gândul curat!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(:Vei avea biruinţă de Isus ancorat!:)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meu,* în slujire pune-ţi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ta!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(:Doar aşa, fericire-ţi va găsi inima!:)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371600" y="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Fiul meu,* pân’ la moarte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fie-ţi model!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(:Recunoaşte-L în toate, căci nădejdea-i în El!:)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672/920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4568</TotalTime>
  <Words>69</Words>
  <Application>Microsoft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879</cp:revision>
  <dcterms:created xsi:type="dcterms:W3CDTF">2013-10-07T13:04:08Z</dcterms:created>
  <dcterms:modified xsi:type="dcterms:W3CDTF">2013-10-27T12:55:23Z</dcterms:modified>
  <cp:contentStatus>test</cp:contentStatus>
</cp:coreProperties>
</file>