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2" r:id="rId3"/>
    <p:sldId id="273" r:id="rId4"/>
    <p:sldId id="27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Dumnezeu, </a:t>
            </a:r>
            <a:b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printr-o mamă, </a:t>
            </a:r>
            <a:b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la viaţă ne-a chemat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673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0"/>
            <a:ext cx="8305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Dumnezeu, printr-o mamă,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viaţă ne-a chemat,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Să-nţelegem iubirea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care ne-a creat.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un semn ceresc, de-a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lung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vremi,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mamei suflet ne-a vegheat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Şi-ntr-un cântec de leagăn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Odihnă am aflat.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673/920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0"/>
            <a:ext cx="8305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Dumnezeu câte-o mamă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dragoste ne-a dat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ne fie aproape,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har îmbelşugat;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un sol divin, de-a lung de drum,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mamei suflet ne-a-ndemnat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 creştem spre soare,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nufărul curat.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673/920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0"/>
            <a:ext cx="8305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Dumnezeu, ca o mamă,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Viaţa Lui ne-a dat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ne strângă sub aripi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lumea de păcat;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un veşnic dor, de-a lung de cer,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mamei suflet ne-a-ndrumat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ajungem acasă,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Tatăl adorat.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673/920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4572</TotalTime>
  <Words>128</Words>
  <Application>Microsoft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880</cp:revision>
  <dcterms:created xsi:type="dcterms:W3CDTF">2013-10-07T13:04:08Z</dcterms:created>
  <dcterms:modified xsi:type="dcterms:W3CDTF">2013-10-27T12:58:36Z</dcterms:modified>
  <cp:contentStatus>test</cp:contentStatus>
</cp:coreProperties>
</file>