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Din amurg de zare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675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amurg de zare, către cerul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dor,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Zilnic ne-a condus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mama,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înger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păzitor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Stropi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cer, ploi de har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poţi revărsa,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După voia Ta,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mama mea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mai sus de stele, ca un zbor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păsări lin,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Zilnic şi-a ’nălţat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mama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glas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rugă plin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Stropi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cer, ploi de har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poţi revărsa,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După voia Ta,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mama mea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adânc 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vreme,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umbră-a Celui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Zilnic ne-a vegheat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mama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acest pământ.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 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Stropi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cer, ploi de har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poţi revărsa,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După voia Ta,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mama mea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4594</TotalTime>
  <Words>45</Words>
  <Application>Microsoft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884</cp:revision>
  <dcterms:created xsi:type="dcterms:W3CDTF">2013-10-07T13:04:08Z</dcterms:created>
  <dcterms:modified xsi:type="dcterms:W3CDTF">2013-10-27T13:21:20Z</dcterms:modified>
  <cp:contentStatus>test</cp:contentStatus>
</cp:coreProperties>
</file>