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Tăticul meu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Tăticul meu, cât te iubesc,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scutul meu ce m-ajuţi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braţ puternic pe drum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mă iubeşti, tăticul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Tăticul meu, cât eşti de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simt mâna ta la-nceput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Îl văd astăzi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iubesc, tăticul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Tăticul meu, un gând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port pentru tine prea bucuros;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grija ce-mi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porţi,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a-nflorit chipul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iubesc, tăticul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4596</TotalTime>
  <Words>66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885</cp:revision>
  <dcterms:created xsi:type="dcterms:W3CDTF">2013-10-07T13:04:08Z</dcterms:created>
  <dcterms:modified xsi:type="dcterms:W3CDTF">2013-10-27T13:22:57Z</dcterms:modified>
  <cp:contentStatus>test</cp:contentStatus>
</cp:coreProperties>
</file>