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ceas de asfinţit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ceas de asfinţit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ne-am unit: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Isuse,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pace ne condu!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Tău de 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umbre nu-s;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cântă mii de heruvimi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ţara de lumini!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slab e-al nostru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fum purtat de vânt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totuşi poartă-al nostru 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Deasupra stelelor…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jur e-atâta calm,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E-o linişte de psalm…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Numele „Isus” rostim,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pace ne-odihnim!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Visăm un răsărit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viaţă, nesfârşit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până-n zorii lumii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fii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4601</TotalTime>
  <Words>137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887</cp:revision>
  <dcterms:created xsi:type="dcterms:W3CDTF">2013-10-07T13:04:08Z</dcterms:created>
  <dcterms:modified xsi:type="dcterms:W3CDTF">2013-10-27T13:28:20Z</dcterms:modified>
  <cp:contentStatus>test</cp:contentStatus>
</cp:coreProperties>
</file>