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cât e de tainic afară!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e de tainic afară!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Amurgul e surâzător,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pasărea imnul de seară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(:Şi-l cântă mângâietor…:)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florile nu pot să tacă,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Cuvintele lor sunt mister…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petalele-şi pleacă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’nalţă parfum spre cer.:)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 privirea se-opreşte,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totul în rugă plecat,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ape măreţ se-oglindeşte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(:Tot cerul Său înstelat!:)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 în rugă fierbinte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Cerându-şi odihnă de-acu’,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Aşa-mi zice: „Vezi, ţine minte,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(:Mereu să te rogi şi tu!”…:)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4613</TotalTime>
  <Words>124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890</cp:revision>
  <dcterms:created xsi:type="dcterms:W3CDTF">2013-10-07T13:04:08Z</dcterms:created>
  <dcterms:modified xsi:type="dcterms:W3CDTF">2013-10-27T13:39:51Z</dcterms:modified>
  <cp:contentStatus>test</cp:contentStatus>
</cp:coreProperties>
</file>