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Dacă pacea lin se lasă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682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pacea lin se lasă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fire-n ceas de seară,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(:E ca dorul ce m-apasă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Zbor spre cer să prindă iară…:)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stele scânteiază,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Bolta nopţii de-nsenină,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(:E ca ochii mei să vadă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 spre ţara de lumină…:)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îngerii coboară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 şoapta lor mă-mbie,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(:E ca-n suflet să-mi răsară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Armonii de veşnicie…:)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4615</TotalTime>
  <Words>89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891</cp:revision>
  <dcterms:created xsi:type="dcterms:W3CDTF">2013-10-07T13:04:08Z</dcterms:created>
  <dcterms:modified xsi:type="dcterms:W3CDTF">2013-10-27T13:41:36Z</dcterms:modified>
  <cp:contentStatus>test</cp:contentStatus>
</cp:coreProperties>
</file>