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S-a-nnoptat</a:t>
            </a:r>
            <a:endParaRPr lang="en-U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(canon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683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S-a-nnoptat de-acuma,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Strângeţi-vă mâna!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fii cu noi!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 bună!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4615</TotalTime>
  <Words>27</Words>
  <Application>Microsoft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892</cp:revision>
  <dcterms:created xsi:type="dcterms:W3CDTF">2013-10-07T13:04:08Z</dcterms:created>
  <dcterms:modified xsi:type="dcterms:W3CDTF">2013-10-27T13:42:14Z</dcterms:modified>
  <cp:contentStatus>test</cp:contentStatus>
</cp:coreProperties>
</file>