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noaptea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s-a lăsat!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686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noaptea s-a lăsat,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mă simt împovărat…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Astru preacurat,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mine ne-ncetat!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Munca zilei s-a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Fii, Isuse, preamărit!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Ştiu că Tu mi-ai dăruit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Noaptea pentru odihnit.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Iată, stele-acum zăresc,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frumos lucesc,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Parcă-aud cum povestesc: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„Cât de mult Eu te iubesc!”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Amândouă mâini le-adun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Rugăciunea să mi-o spun: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Odihneşte-mă acum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Dumnezeule preabun!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4629</TotalTime>
  <Words>107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895</cp:revision>
  <dcterms:created xsi:type="dcterms:W3CDTF">2013-10-07T13:04:08Z</dcterms:created>
  <dcterms:modified xsi:type="dcterms:W3CDTF">2013-10-27T13:56:00Z</dcterms:modified>
  <cp:contentStatus>test</cp:contentStatus>
</cp:coreProperties>
</file>