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72" r:id="rId3"/>
    <p:sldId id="273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1902" y="-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12/12/2020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75729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12/12/2020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82558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 şoapte de-amurg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687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Cu şoapte de-amurg împletesc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ruga mea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stele, sclipind, răsar,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Durerea mi-ascund într-un cântec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străvechi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pacea coboară iar…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Zăresc prin albastru, ca-n vis,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Căminul de Domnul promis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Şi-adorm liniştit că Isus m-a iubit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cer loc mi-a pregătit…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57200" y="0"/>
            <a:ext cx="86868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Uita-voi curând cât de mult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 durut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Păcatul în orice pas;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porţi de măriri mă aşteaptă Isus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El să mă ia acas’.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slavă cerescul palat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doruri îl port ne-ncetat,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şoapte de-amurg împletesc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ruga mea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suflet am pacea Sa.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4905</TotalTime>
  <Words>30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Imnuri noi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925</cp:revision>
  <dcterms:created xsi:type="dcterms:W3CDTF">2013-10-07T13:04:08Z</dcterms:created>
  <dcterms:modified xsi:type="dcterms:W3CDTF">2020-12-12T16:20:08Z</dcterms:modified>
  <cp:contentStatus>test</cp:contentStatus>
</cp:coreProperties>
</file>