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Blând Păstor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 vieţii mele!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Blând Păstor al vieţii mele,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Somn pe pleoape Tu să-mi pui!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Picură-mi argint de stele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potirul visului…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Mâna Ta m-a dus, de mână,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al zilei drum spinos,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şi-n noapte să rămână,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mine, scump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Mângâierea Ta divină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ţină până-n zori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Şi-mi vei fi din nou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iubitul meu Păstor!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4902</TotalTime>
  <Words>97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927</cp:revision>
  <dcterms:created xsi:type="dcterms:W3CDTF">2013-10-07T13:04:08Z</dcterms:created>
  <dcterms:modified xsi:type="dcterms:W3CDTF">2013-10-26T17:39:02Z</dcterms:modified>
  <cp:contentStatus>test</cp:contentStatus>
</cp:coreProperties>
</file>