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Pacea serii cade lin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serii cade 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stele îngeri vin;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 al lumii greu tumult,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Şoapta cerului s-ascult…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Cuvântul Tău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mă simt la cer ’nălţat…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al Tău, Isuse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lume de minuni!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din seninul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Toarnă-n suflet mângâieri,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 noaptea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Şi-ncălzeşte-mi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4903</TotalTime>
  <Words>91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928</cp:revision>
  <dcterms:created xsi:type="dcterms:W3CDTF">2013-10-07T13:04:08Z</dcterms:created>
  <dcterms:modified xsi:type="dcterms:W3CDTF">2013-10-26T17:40:20Z</dcterms:modified>
  <cp:contentStatus>test</cp:contentStatus>
</cp:coreProperties>
</file>