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Lasă harpa ta să sune!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 harpa ta să sune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din zori cum te-ai trezit,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Vesel vin’ la rugăciune,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Mulţumind Cui te-a păzit…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înalţă-acum cântare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tronul cel de har: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Domnu-ţi dă din îndurare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Viaţa, mântuirea-n dar!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plăcut e dimineaţa,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din inimă adus,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Cântu-ţi veseleşte faţa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te ’nalţă spre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Isuse, fă-mă-n stare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de cum m-am deşteptat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va fi ziua de 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să-Ţi cânt neîncetat!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4906</TotalTime>
  <Words>126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930</cp:revision>
  <dcterms:created xsi:type="dcterms:W3CDTF">2013-10-07T13:04:08Z</dcterms:created>
  <dcterms:modified xsi:type="dcterms:W3CDTF">2013-10-26T17:43:34Z</dcterms:modified>
  <cp:contentStatus>test</cp:contentStatus>
</cp:coreProperties>
</file>