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7" r:id="rId2"/>
    <p:sldId id="272" r:id="rId3"/>
    <p:sldId id="273" r:id="rId4"/>
    <p:sldId id="274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019" autoAdjust="0"/>
    <p:restoredTop sz="94595" autoAdjust="0"/>
  </p:normalViewPr>
  <p:slideViewPr>
    <p:cSldViewPr>
      <p:cViewPr>
        <p:scale>
          <a:sx n="50" d="100"/>
          <a:sy n="50" d="100"/>
        </p:scale>
        <p:origin x="-54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E3429-872E-4523-809B-7A0BAA095DAB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54CC-FE53-4598-8192-1A208EF3D0F6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1B913-81F6-4B4E-9B50-70EEE9F43977}" type="datetimeFigureOut">
              <a:rPr lang="en-US" smtClean="0"/>
              <a:pPr/>
              <a:t>27-Oct-13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ro-RO" smtClean="0"/>
              <a:t>131/920</a:t>
            </a:r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70031-C710-4790-BDCF-54A0A1FF89E4}" type="slidenum">
              <a:rPr lang="ro-RO" smtClean="0"/>
              <a:pPr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  <p:sp>
        <p:nvSpPr>
          <p:cNvPr id="6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1802-2CD6-4E5E-953D-9773291BB8A5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5A0B3-B01E-4A32-9C4A-56431404B5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/>
          <p:cNvSpPr txBox="1">
            <a:spLocks noChangeArrowheads="1"/>
          </p:cNvSpPr>
          <p:nvPr userDrawn="1"/>
        </p:nvSpPr>
        <p:spPr bwMode="auto">
          <a:xfrm>
            <a:off x="1219200" y="990600"/>
            <a:ext cx="7924800" cy="501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</a:t>
            </a:r>
            <a:r>
              <a:rPr lang="ro-RO" altLang="ro-RO" sz="4000" dirty="0" smtClean="0">
                <a:solidFill>
                  <a:schemeClr val="bg1"/>
                </a:solidFill>
                <a:latin typeface="Georgia" pitchFamily="18" charset="0"/>
              </a:rPr>
              <a:t>Cerul </a:t>
            </a: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ne tot cheamă,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N-avem nici o teamă,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Drumul, oricât ar fi de greu!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Valea morţii părăsim,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Printre stânci mereu suim,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Drumul aspru, drumul aspru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  <a:t>	toţi îl ştim! </a:t>
            </a:r>
            <a:br>
              <a:rPr lang="ro-RO" altLang="ro-RO" sz="4000" dirty="0">
                <a:solidFill>
                  <a:schemeClr val="bg1"/>
                </a:solidFill>
                <a:latin typeface="Georgia" pitchFamily="18" charset="0"/>
              </a:rPr>
            </a:br>
            <a:endParaRPr lang="ro-RO" sz="4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ro-RO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1/300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295400" y="990600"/>
            <a:ext cx="60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1.</a:t>
            </a:r>
            <a:endParaRPr lang="ro-RO" sz="4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08946-02E7-4AE2-A518-9FE65EEDFBF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7DC62-F92A-47AE-AAAA-9175E3D912AB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E920E-5561-434B-ACD9-8CF66811B26A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6DBFE-D726-44E2-8911-6170F3F3978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15ACD-4C89-452A-A4B5-B97511FB886E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3C472-BEBC-4182-B538-C9C8FEFD7C03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2C5F5-FB8F-43D7-A379-4646155905D9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ro-RO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785C2-62BC-4756-9448-4E83597DF724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 smtClean="0"/>
              <a:t>Click to edit Master text styles</a:t>
            </a:r>
          </a:p>
          <a:p>
            <a:pPr lvl="1"/>
            <a:r>
              <a:rPr lang="en-US" altLang="ro-RO" smtClean="0"/>
              <a:t>Second level</a:t>
            </a:r>
          </a:p>
          <a:p>
            <a:pPr lvl="2"/>
            <a:r>
              <a:rPr lang="en-US" altLang="ro-RO" smtClean="0"/>
              <a:t>Third level</a:t>
            </a:r>
          </a:p>
          <a:p>
            <a:pPr lvl="3"/>
            <a:r>
              <a:rPr lang="en-US" altLang="ro-RO" smtClean="0"/>
              <a:t>Fourth level</a:t>
            </a:r>
          </a:p>
          <a:p>
            <a:pPr lvl="4"/>
            <a:r>
              <a:rPr lang="en-US" altLang="ro-RO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ro-RO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US" altLang="ro-RO" smtClean="0"/>
              <a:t>131/920</a:t>
            </a:r>
            <a:endParaRPr lang="en-US" alt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7C9D3C46-9D38-4088-92A6-9CF3BEF27B41}" type="slidenum">
              <a:rPr lang="en-US" altLang="ro-RO" smtClean="0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ro-RO" sz="4800" b="1" dirty="0" smtClean="0">
                <a:solidFill>
                  <a:schemeClr val="bg1"/>
                </a:solidFill>
                <a:latin typeface="Georgia" pitchFamily="18" charset="0"/>
              </a:rPr>
              <a:t>Bun sosit, o, zori frumoase!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194137"/>
            <a:ext cx="9143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Imnul </a:t>
            </a:r>
            <a:r>
              <a:rPr lang="pt-BR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6</a:t>
            </a:r>
            <a:r>
              <a:rPr lang="ro-RO" altLang="ro-RO" sz="6000" b="1" dirty="0" smtClean="0">
                <a:solidFill>
                  <a:srgbClr val="FFDD4B"/>
                </a:solidFill>
                <a:latin typeface="Georgia" pitchFamily="18" charset="0"/>
              </a:rPr>
              <a:t>95</a:t>
            </a:r>
            <a:endParaRPr lang="pt-BR" altLang="ro-RO" sz="6000" b="1" dirty="0" smtClean="0">
              <a:solidFill>
                <a:srgbClr val="FFDD4B"/>
              </a:solidFill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1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sosit, o, zori frumoase!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’nălţat pe cer,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Cu-a’ lui raze maiestuoase,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Dă viaţă şi puteri!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Vârful dealului se-aprinde,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Parcă arde-n vâlvătăi;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Cu mai mare foc cuprinde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(:Dragostea lui-Isus pe-ai Săi!:)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2</a:t>
            </a:r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Bun sosit, o, zori frumoase!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După-un timp întunecat,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Raze mult mai maiestuoase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Răspândeşte Cel Prea’nalt,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Căci Isus e-al nostru Soare,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Plin de har, de milă plin,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Dragostea-I mântuitoare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(:Şterge lacrimi şi suspin!:)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 noChangeArrowheads="1"/>
          </p:cNvSpPr>
          <p:nvPr/>
        </p:nvSpPr>
        <p:spPr bwMode="auto">
          <a:xfrm>
            <a:off x="838200" y="0"/>
            <a:ext cx="83058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ro-RO" altLang="ro-RO" sz="4000" b="1" dirty="0" smtClean="0">
                <a:solidFill>
                  <a:srgbClr val="FFDD4B"/>
                </a:solidFill>
                <a:latin typeface="Georgia" pitchFamily="18" charset="0"/>
              </a:rPr>
              <a:t>3.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 </a:t>
            </a:r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Pentru ce v-aţi teme oare,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Voi, urmaşi ai lui Hristos?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Stingeţi griji chinuitoare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Şi păcatul ce v-a ros!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Soarele îndreptăţirii 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Se înalţă-n slavă, sus!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Vine ziua mântuirii,</a:t>
            </a:r>
          </a:p>
          <a:p>
            <a:r>
              <a:rPr lang="vi-VN" altLang="ro-RO" sz="4000" dirty="0" smtClean="0">
                <a:solidFill>
                  <a:schemeClr val="bg1"/>
                </a:solidFill>
                <a:latin typeface="Georgia" pitchFamily="18" charset="0"/>
              </a:rPr>
              <a:t>(:Vine-al nostru Domn Isus!:)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6400800"/>
            <a:ext cx="51816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o-RO" sz="1800" dirty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IMNURI CREȘTINE 2013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86200" y="6324600"/>
            <a:ext cx="5181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6</a:t>
            </a:r>
            <a:r>
              <a:rPr lang="ro-RO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95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Georgia" panose="02040502050405020303" pitchFamily="18" charset="0"/>
              </a:rPr>
              <a:t>/920</a:t>
            </a:r>
            <a:endParaRPr lang="ro-RO" dirty="0">
              <a:solidFill>
                <a:schemeClr val="bg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mnuri noi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Imnuri noi</Template>
  <TotalTime>4909</TotalTime>
  <Words>160</Words>
  <Application>Microsoft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Imnuri noi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131</dc:title>
  <dc:subject>aaaaa</dc:subject>
  <dc:creator>Ionut I</dc:creator>
  <cp:lastModifiedBy>Ionut I</cp:lastModifiedBy>
  <cp:revision>932</cp:revision>
  <dcterms:created xsi:type="dcterms:W3CDTF">2013-10-07T13:04:08Z</dcterms:created>
  <dcterms:modified xsi:type="dcterms:W3CDTF">2013-10-26T17:46:30Z</dcterms:modified>
  <cp:contentStatus>test</cp:contentStatus>
</cp:coreProperties>
</file>