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nou se-arată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 dimineaţă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nou se-arată o dimineaţă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mierla cântă iar pe pământ…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Totul te-mbie, ca-ntr-o cântare,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strângi în suflet Cuvântul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Perle de rouă, raze de soare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Se-arată astăzi, ca-n prima zi.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Totul e slavă, e o chemare,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Tatăl vine la-ai Săi copii.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Lui e cerul şi dimineaţa;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Edenul veşnic El l-a creat.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 cu toţii marea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Ziua de astăzi, ce El ne-a dat!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4911</TotalTime>
  <Words>112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933</cp:revision>
  <dcterms:created xsi:type="dcterms:W3CDTF">2013-10-07T13:04:08Z</dcterms:created>
  <dcterms:modified xsi:type="dcterms:W3CDTF">2013-10-26T17:47:51Z</dcterms:modified>
  <cp:contentStatus>test</cp:contentStatus>
</cp:coreProperties>
</file>