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Dimineaţa a sosit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Dimineaţa a sosit,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Vrăbii cântă-n răsărit,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casa ne-am trezit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slăvim pe Domnul.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Izvor de daruri vii,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pâine-n astă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noastră s-o susţii,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doar Tu eşti Domnul!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păzeşte ne-ncetat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condu-ne cu-al Tău sfat!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ţii fără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Să-nvăţăm, prin Duhul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Voia Ta-n al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 zi în har umblând,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Tine,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tot cerul Te slăvim,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Tată, Fiu şi Duh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Într-acelaşi gând, Amin,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pe Tine,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4912</TotalTime>
  <Words>153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934</cp:revision>
  <dcterms:created xsi:type="dcterms:W3CDTF">2013-10-07T13:04:08Z</dcterms:created>
  <dcterms:modified xsi:type="dcterms:W3CDTF">2013-10-26T17:49:35Z</dcterms:modified>
  <cp:contentStatus>test</cp:contentStatus>
</cp:coreProperties>
</file>