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noi, cu toţi,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fie harul!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702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noi, cu toţi, să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harul lui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Statornici să ne ţie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drumul cel spinos!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 îngusta cale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N-am şti umbla defel,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noi ştim fiecare: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păziţi de El!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Speranţa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noastră toată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E-n harul lui Hristos;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nu mă tem vreodată,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Domnu-i credincios!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Chiar când vin tari ispite,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Mai tare-i harul Lui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Şi ele sunt gonite,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Iar eu al Lui rămâi.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De-aceea, Doamne, Ţie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închinăm voios;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noi cu toţi să fie,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Azi, harul lui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4924</TotalTime>
  <Words>145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939</cp:revision>
  <dcterms:created xsi:type="dcterms:W3CDTF">2013-10-07T13:04:08Z</dcterms:created>
  <dcterms:modified xsi:type="dcterms:W3CDTF">2013-10-26T18:01:02Z</dcterms:modified>
  <cp:contentStatus>test</cp:contentStatus>
</cp:coreProperties>
</file>