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Toţi copilaşii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vin la Isus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copilaşii ce vin la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con-duşi la Tatăl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ei de-a pururi vor fi fericiţi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vor trăi lângă cei mântuiţi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sus, în Paradis,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vor trăi ca în vis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vor cânta: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Tatăl îi va-mbrăţişa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în mărire cu Domnul vor sta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Câţi de părinţi vor asculta;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pe Domnul Isus vor iubi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 bolnavi şi săraci vor sluji.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sus, în Paradis,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vor trăi ca în vis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vor cânta: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Tatăl îi va-mbrăţişa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ajungă la Tatăl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face tot ce-a zis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Sfânta Scriptură o vor cerceta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mereu drumul bun vor urma.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sus, în Paradis,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vor trăi ca în vis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vor cânta: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Tatăl îi va-mbrăţişa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4926</TotalTime>
  <Words>185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940</cp:revision>
  <dcterms:created xsi:type="dcterms:W3CDTF">2013-10-07T13:04:08Z</dcterms:created>
  <dcterms:modified xsi:type="dcterms:W3CDTF">2013-10-26T18:02:57Z</dcterms:modified>
  <cp:contentStatus>test</cp:contentStatus>
</cp:coreProperties>
</file>