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Celui Sfânt, mărire!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Sfânt, mărire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îngeri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Jos întreaga fire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’Nalţe melodii!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Slavă-n zări albastre,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mii de astre: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„Domnul este sfânt!”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Ceru-ntreg răspunde: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„Sfânt va fi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şi oriunde,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Dumnezeu!”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4937</TotalTime>
  <Words>76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942</cp:revision>
  <dcterms:created xsi:type="dcterms:W3CDTF">2013-10-07T13:04:08Z</dcterms:created>
  <dcterms:modified xsi:type="dcterms:W3CDTF">2013-10-26T18:14:03Z</dcterms:modified>
  <cp:contentStatus>test</cp:contentStatus>
</cp:coreProperties>
</file>