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soarele se-arată iar (canon)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705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soarele se-arată iar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mugurii din nou răsar,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Mă-ntreb uimit: „Din ce izvor?”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Şi-ascult apoi răspunsul lor: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„Mărire, Ţie, Creator!”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705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4938</TotalTime>
  <Words>46</Words>
  <Application>Microsoft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943</cp:revision>
  <dcterms:created xsi:type="dcterms:W3CDTF">2013-10-07T13:04:08Z</dcterms:created>
  <dcterms:modified xsi:type="dcterms:W3CDTF">2013-10-26T18:14:50Z</dcterms:modified>
  <cp:contentStatus>test</cp:contentStatus>
</cp:coreProperties>
</file>