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2" r:id="rId3"/>
    <p:sldId id="273" r:id="rId4"/>
    <p:sldId id="274" r:id="rId5"/>
    <p:sldId id="275" r:id="rId6"/>
    <p:sldId id="276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Tot ce e-n jurul nostru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707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ce e-n jurul nostru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dat de Dumnezeu;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Frumosul cer albastru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tot un dar al Său.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Tot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ce este 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bun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vine 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de la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Dumnezeu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De la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iubitul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nostru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Tată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Prin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mila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Lui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nemăsurată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707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soare ne dă ziua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noaptea stele mii,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cer trimite luna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roua-n zori de zi.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Tot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ce este 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bun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vine 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de la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Dumnezeu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De la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iubitul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nostru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Tată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Prin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mila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Lui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nemăsurată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707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Sămânţa o hrăneşte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Dând ploaie pe pământ,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face de-ncolţeşte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Şi-i dă apoi rod mult.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Tot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ce este 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bun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vine 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de la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Dumnezeu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De la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iubitul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nostru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Tată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Prin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mila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Lui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nemăsurată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707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face să răsară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Mulţimi de flori pe câmp;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Plăcuta primăvară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de la Tatăl sfânt.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Tot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ce este 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bun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vine 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de la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Dumnezeu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De la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iubitul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nostru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Tată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Prin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mila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Lui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nemăsurată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707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dă şi sănătate,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pace, bucurii,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Noi să-L urmăm în toate,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fim ai Lui copii!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Tot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ce este 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bun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vine 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de la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Dumnezeu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De la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iubitul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nostru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Tată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Prin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mila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Lui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nemăsurată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707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4942</TotalTime>
  <Words>169</Words>
  <Application>Microsoft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945</cp:revision>
  <dcterms:created xsi:type="dcterms:W3CDTF">2013-10-07T13:04:08Z</dcterms:created>
  <dcterms:modified xsi:type="dcterms:W3CDTF">2013-10-26T18:19:23Z</dcterms:modified>
  <cp:contentStatus>test</cp:contentStatus>
</cp:coreProperties>
</file>