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2" r:id="rId3"/>
    <p:sldId id="273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Scump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712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 Isus, scump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ureche de-ascultat,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şi ochi ca să privească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Înspre Tine ne-ncetat!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Inimă dă-mi să iubească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Legea Ta aşa cum Tu ai spus,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 Isus, scump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 Isus, scump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credinţă ne-ncetat,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a Ta înţelepciune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un suflet nepătat!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Aripi dă-mi, de rugăciune,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mă ’nalţe tot mereu mai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 Isus, scump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4973</TotalTime>
  <Words>96</Words>
  <Application>Microsoft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952</cp:revision>
  <dcterms:created xsi:type="dcterms:W3CDTF">2013-10-07T13:04:08Z</dcterms:created>
  <dcterms:modified xsi:type="dcterms:W3CDTF">2013-10-26T18:50:20Z</dcterms:modified>
  <cp:contentStatus>test</cp:contentStatus>
</cp:coreProperties>
</file>