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’N-această zi frumoasă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715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’N-această zi frumoasă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Aducem lui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Cântarea noastră-aleasă,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Îl iubim nespus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Slăvim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slăvim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nostru Împărat!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Slăvim, slăvim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 adorat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 iubit copiii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fost-a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Şi-acum, deşi e-n ceruri,  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iubeşte mult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Slăvim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slăvim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nostru Împărat!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Slăvim, slăvim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 adorat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place-aşa cântare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Şi-am vrea s-o auzim: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jertfa vieţii Sale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face să trăim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Slăvim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slăvim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nostru Împărat!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Slăvim, slăvim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 adorat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tronul milei Tale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 îngenunchem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sfântă consacrare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Îţi predăm!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Slăvim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slăvim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nostru Împărat!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Slăvim, slăvim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 adorat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4983</TotalTime>
  <Words>140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955</cp:revision>
  <dcterms:created xsi:type="dcterms:W3CDTF">2013-10-07T13:04:08Z</dcterms:created>
  <dcterms:modified xsi:type="dcterms:W3CDTF">2013-10-26T19:00:22Z</dcterms:modified>
  <cp:contentStatus>test</cp:contentStatus>
</cp:coreProperties>
</file>