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Noaptea-n-cetişor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lasă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Noaptea-n-cetişor se lasă,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Copilaşului nu-i pasă: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Rugăciunea şi-a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 culcă liniştit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iubirea Sa divină,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iartă-a noastră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 din seninul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Îi trimite mesageri.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Îngeraşi din cer coboară,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Frumuşel îl înconjoară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acoperă uşor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frumoasă-aripa lor.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4986</TotalTime>
  <Words>77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957</cp:revision>
  <dcterms:created xsi:type="dcterms:W3CDTF">2013-10-07T13:04:08Z</dcterms:created>
  <dcterms:modified xsi:type="dcterms:W3CDTF">2013-10-26T19:03:43Z</dcterms:modified>
  <cp:contentStatus>test</cp:contentStatus>
</cp:coreProperties>
</file>