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Spre</a:t>
            </a:r>
            <a:r>
              <a:rPr lang="en-U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ceruri</a:t>
            </a:r>
            <a:r>
              <a:rPr lang="en-U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am </a:t>
            </a:r>
            <a:r>
              <a:rPr lang="en-U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pornit</a:t>
            </a:r>
            <a:endParaRPr lang="en-US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72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0"/>
            <a:ext cx="7391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ceruri am pornit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Cu-al meu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loc mi-a pregătit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 sus;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pentru mulţi copii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Pregătite-s bucurii,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de bine-i 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Isus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0"/>
            <a:ext cx="7391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ceruri am pornit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toţi ai mei,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raiul fericit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porumbei…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paşte lupi şi miei,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mă joc şi eu cu 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de bine-i 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Isus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0"/>
            <a:ext cx="7391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ceruri am pornit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pas uşor,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Aripi mi-am pregătit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pot să zbor.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Steluţe să culeg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din stea în stea s-alerg,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de bine-i 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Isus.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4999</TotalTime>
  <Words>132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962</cp:revision>
  <dcterms:created xsi:type="dcterms:W3CDTF">2013-10-07T13:04:08Z</dcterms:created>
  <dcterms:modified xsi:type="dcterms:W3CDTF">2013-10-27T23:25:12Z</dcterms:modified>
  <cp:contentStatus>test</cp:contentStatus>
</cp:coreProperties>
</file>