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 meu Părinte iubitor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72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meu Părinte iubitor,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îngerilor Domnitor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(:Mă însoţeşte orişicând,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Mi-ndreaptă paşii pe pământ!:)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vrăbii ne trimite-n crâng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le hrăneşte rând pe rând,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(:Cu cât mai mult de-ai Săi copii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orice zi Se va-ngriji!:)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capu-mi, niciun firicel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cade făr’ să ştie El;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(:Deci unde m-aş ascunde 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să ştie Dumnezeu?:)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Tatăl meu, ce bun eşti Tu!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ceruri mă condu de-a-cu’,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(:Îndreaptă-mi paşii-n căi cereşti,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cu cetele-ngereşti!:)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5026</TotalTime>
  <Words>130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965</cp:revision>
  <dcterms:created xsi:type="dcterms:W3CDTF">2013-10-07T13:04:08Z</dcterms:created>
  <dcterms:modified xsi:type="dcterms:W3CDTF">2013-10-27T23:52:46Z</dcterms:modified>
  <cp:contentStatus>test</cp:contentStatus>
</cp:coreProperties>
</file>