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Ah, dulce e în flori bogat!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dulce e în flori bogat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primăverii timp,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orice om e-ncununat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fericirii nimb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Timp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florilor, chip al zorilor,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care va gusta tot omul mântuit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prin grădini, câmpii, cărări,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Se-arată flori, grămezi,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Natura cântă-n desfătări,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poţi în jur să vezi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Timp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florilor, chip al zorilor,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care va gusta tot omul mântuit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e un timp înfloritor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Lăsat pentru-orice om,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ia pe-al său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scut etern şi Domn.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Timp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florilor, chip al zorilor,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care va gusta tot omul mântuit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E-al tinereţii timp dorit,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poţi să pui temei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fi de-a pururi mântuit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viaţă-n dar să iei!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Timp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florilor, chip al zorilor,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care va gusta tot omul mântuit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5032</TotalTime>
  <Words>196</Words>
  <Application>Microsoft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968</cp:revision>
  <dcterms:created xsi:type="dcterms:W3CDTF">2013-10-07T13:04:08Z</dcterms:created>
  <dcterms:modified xsi:type="dcterms:W3CDTF">2013-10-27T23:58:00Z</dcterms:modified>
  <cp:contentStatus>test</cp:contentStatus>
</cp:coreProperties>
</file>