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zările-albastre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zările-albastre mă simt atras,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 păduri şi de lunci,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 de cer să mai fac un pas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floarea-de-colţ de pe stânci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Aşteaptă-mă,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inima Ta mă grăbesc!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Mă-mbie al dragostei har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drum către culmi când pornesc.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Lumini de azur mă deşteaptă-n zori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strig bucuria spre munţi;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Alerg prin miresme de fân şi flori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place prin iarbă desculţ.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Aşteaptă-mă,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inima Ta mă grăbesc!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Mă-mbie al dragostei har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drum către culmi când pornesc.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cântec de drum vreau să cânt din nou,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Păşind pe înguste poteci,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dinspre munte al său ecou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 cum răsună în veci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Aşteaptă-mă,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c-un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inima Ta mă grăbesc!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Mă-mbie al dragostei har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drum către culmi când pornesc.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5034</TotalTime>
  <Words>125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970</cp:revision>
  <dcterms:created xsi:type="dcterms:W3CDTF">2013-10-07T13:04:08Z</dcterms:created>
  <dcterms:modified xsi:type="dcterms:W3CDTF">2013-10-28T00:00:44Z</dcterms:modified>
  <cp:contentStatus>test</cp:contentStatus>
</cp:coreProperties>
</file>