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Vine primăvara!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Vine, vine primăvara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cântări de bucurii!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veselim ca fluturii la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Iarăşi, dragi copii!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răspundem cu iubire Domnului,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va face primăvară-n veşnicii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5035</TotalTime>
  <Words>50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971</cp:revision>
  <dcterms:created xsi:type="dcterms:W3CDTF">2013-10-07T13:04:08Z</dcterms:created>
  <dcterms:modified xsi:type="dcterms:W3CDTF">2013-10-28T00:01:34Z</dcterms:modified>
  <cp:contentStatus>test</cp:contentStatus>
</cp:coreProperties>
</file>