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braţul Celui Preamărit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Pe braţul Celui Preamărit,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valuri am trecut…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furtuna ne-a izbit,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(:El viaţa ne-a ţinut.:)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cu toţi ne-am adunat,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L-al cerului altar,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Dumnezeu ne-a ajutat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pace şi cu har.:)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an de binecuvântări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scurs în veşnicii!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Paradis se-aud chemări: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(:Mult timp nu va mai fi!:)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5042</TotalTime>
  <Words>92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976</cp:revision>
  <dcterms:created xsi:type="dcterms:W3CDTF">2013-10-07T13:04:08Z</dcterms:created>
  <dcterms:modified xsi:type="dcterms:W3CDTF">2013-10-28T00:08:32Z</dcterms:modified>
  <cp:contentStatus>test</cp:contentStatus>
</cp:coreProperties>
</file>