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 preamărim, puternic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Te preamărim, puternic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ne-ai condus pe drumul nostru greu!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mâna Ta vrăjmaşii i-ai răpus,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bun liman, cu bine ne-ai adus!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acum pe aripi ne-ai purtat!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Atâta har nicicând n-am meritat!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de-am greşit, Tu nu ne-ai lepădat!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 eşti şi bun, fii, Doamne, lăudat!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pentru veci al nostru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’naintăm luptând sub scutul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Precum ai fost, ne fii pân’ la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şi Rege preaiubit!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Dă-ne izbânzi în 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tot 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ce-nfăptuim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Fă-ne, prin har, puternici când iubim!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 că nu ne vei lăsa!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sfârşit slăvim iubirea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5044</TotalTime>
  <Words>161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977</cp:revision>
  <dcterms:created xsi:type="dcterms:W3CDTF">2013-10-07T13:04:08Z</dcterms:created>
  <dcterms:modified xsi:type="dcterms:W3CDTF">2013-10-28T00:10:10Z</dcterms:modified>
  <cp:contentStatus>test</cp:contentStatus>
</cp:coreProperties>
</file>