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2" r:id="rId3"/>
    <p:sldId id="273" r:id="rId4"/>
    <p:sldId id="27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Să te-asculte din Sion!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36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752600" y="0"/>
            <a:ext cx="7391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Să te-asculte din Sion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 iubirii tale Domn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în strâmtorare,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să-ţi dea răbdare,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să-ţi trimită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Pacea Lui, sfinţită!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752600" y="0"/>
            <a:ext cx="7391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Dumnezeu din cer să-ţi dea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Ce-ţi doreşte inima;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Planuri mult iubite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Fie-ţi împlinite!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să-Şi lumine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Faţa peste tine!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752600" y="0"/>
            <a:ext cx="7391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Veşnic ne vom bucura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biruinţa 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Mâna Lui cerească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te ocrotească,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Veşnic să-ţi arate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Marea-I bunătate!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5045</TotalTime>
  <Words>97</Words>
  <Application>Microsoft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978</cp:revision>
  <dcterms:created xsi:type="dcterms:W3CDTF">2013-10-07T13:04:08Z</dcterms:created>
  <dcterms:modified xsi:type="dcterms:W3CDTF">2013-10-28T00:11:13Z</dcterms:modified>
  <cp:contentStatus>test</cp:contentStatus>
</cp:coreProperties>
</file>