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Bunul nostru Salvator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Bunul nostru Salvator,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venit la Tine!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Gândul nostru-al nostru dor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doar pentru Tine.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Luminos al Tău Cuvânt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pătrundă-al nostru gând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ne lumine!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 Isuse, Te chemăm,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Vino-n adunare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ne-nvaţă, Te rugăm,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cel mic şi mare!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Minunat Cuvântul Tău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Face bun pe omul rău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dă vindecare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simţim prea fericiţi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suntem cu Tine.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Hotărâţi şi neclintiţi,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clădi pe Tine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crezând vom aştepta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când Te vom vedea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vom fi cu Tine.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5047</TotalTime>
  <Words>122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979</cp:revision>
  <dcterms:created xsi:type="dcterms:W3CDTF">2013-10-07T13:04:08Z</dcterms:created>
  <dcterms:modified xsi:type="dcterms:W3CDTF">2013-10-28T00:13:45Z</dcterms:modified>
  <cp:contentStatus>test</cp:contentStatus>
</cp:coreProperties>
</file>