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cer cu raza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cer, cu raza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Spirit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Destramă-a nopţii umbră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negura din gând!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O, spune-ne acum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De-al Golgotei mister,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Ne-ntoarce de pe-al lumii drum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Şi-ndreaptă-ne spre cer!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singuri rătăcim,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 raza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luminaţi mereu să fim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veci conduşi de ea!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5053</TotalTime>
  <Words>88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983</cp:revision>
  <dcterms:created xsi:type="dcterms:W3CDTF">2013-10-07T13:04:08Z</dcterms:created>
  <dcterms:modified xsi:type="dcterms:W3CDTF">2013-10-28T00:19:45Z</dcterms:modified>
  <cp:contentStatus>test</cp:contentStatus>
</cp:coreProperties>
</file>