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2" r:id="rId3"/>
    <p:sldId id="273" r:id="rId4"/>
    <p:sldId id="274" r:id="rId5"/>
    <p:sldId id="275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94595" autoAdjust="0"/>
  </p:normalViewPr>
  <p:slideViewPr>
    <p:cSldViewPr>
      <p:cViewPr>
        <p:scale>
          <a:sx n="106" d="100"/>
          <a:sy n="106" d="100"/>
        </p:scale>
        <p:origin x="-1764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10/27/2017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606846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10/27/2017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980855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n-NO" altLang="ro-RO" sz="4800" b="1" dirty="0" smtClean="0">
                <a:solidFill>
                  <a:schemeClr val="bg1"/>
                </a:solidFill>
                <a:latin typeface="Georgia" pitchFamily="18" charset="0"/>
              </a:rPr>
              <a:t>Liber în Domnul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43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Zdrobit în lanţuri, mort în păcate,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Păşeam pe cale însingurat,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Chemat de şoapte, lacom de noapte,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Până ce Domnul m-a vindecat.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Liber în Domnul, liber spre ceruri,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ştiu în urmă să mai privesc,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Crucea străpunge chinul şi norii,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Liber în Domnul vreau să trăiesc.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Liber de lanţuri, liber de moarte,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Merg înainte cu Dumnezeu,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Liber sub soare, liber de noapte,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 pe cărare cântecul meu.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Liber în Domnul, liber spre ceruri,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ştiu în urmă să mai privesc,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Crucea străpunge chinul şi norii,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Liber în Domnul vreau să trăiesc.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2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L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iber de ură și de mândrie,</a:t>
            </a: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Iubesc din suflet, sunt fericit,</a:t>
            </a: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Liber de teamă și alergare,</a:t>
            </a: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Stau </a:t>
            </a:r>
            <a:r>
              <a:rPr lang="ro-RO" altLang="ro-RO" sz="4000" smtClean="0">
                <a:solidFill>
                  <a:schemeClr val="bg1"/>
                </a:solidFill>
                <a:latin typeface="Georgia" pitchFamily="18" charset="0"/>
              </a:rPr>
              <a:t>lângă Domnul și-s mântuit!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Liber în Domnul,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liber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ceruri,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ştiu în urmă să mai privesc,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Crucea străpunge chinul şi norii,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Liber în Domnul vreau să trăiesc.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Liber de grija zilei de mâine,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Aştept Cetatea de după nori,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de-i furtună sau zi senină,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Domnu-mi zâmbeşte peste-nserări.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Liber în Domnul, liber spre ceruri,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ştiu în urmă să mai privesc,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Crucea străpunge chinul şi norii,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Liber în Domnul vreau să trăiesc.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5064</TotalTime>
  <Words>263</Words>
  <Application>Microsoft Office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Biserica AZS Verona</cp:lastModifiedBy>
  <cp:revision>986</cp:revision>
  <dcterms:created xsi:type="dcterms:W3CDTF">2013-10-07T13:04:08Z</dcterms:created>
  <dcterms:modified xsi:type="dcterms:W3CDTF">2017-10-27T18:16:00Z</dcterms:modified>
  <cp:contentStatus>test</cp:contentStatus>
</cp:coreProperties>
</file>